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5" r:id="rId2"/>
    <p:sldId id="260" r:id="rId3"/>
    <p:sldId id="257" r:id="rId4"/>
    <p:sldId id="261" r:id="rId5"/>
    <p:sldId id="259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32"/>
    <p:restoredTop sz="94694"/>
  </p:normalViewPr>
  <p:slideViewPr>
    <p:cSldViewPr snapToGrid="0">
      <p:cViewPr varScale="1">
        <p:scale>
          <a:sx n="107" d="100"/>
          <a:sy n="107" d="100"/>
        </p:scale>
        <p:origin x="136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976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9A2FEAD-4335-B08C-CE5E-5E1CF25C3A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4EF282-3406-6C56-BE96-C8B79072AC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AA410-4C1B-C649-B4FD-5B1DD9DE2DC7}" type="datetimeFigureOut">
              <a:rPr lang="en-US" smtClean="0"/>
              <a:t>2/4/26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ADE04-418B-6FE5-E180-3E69CDE1C9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D1A2E-D15D-3B93-1756-C92E61F844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DFADF-D8AD-4745-93B1-FF2B5FE927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85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BFC93-A690-714F-BEB2-E5234961B131}" type="datetimeFigureOut">
              <a:rPr lang="en-US" smtClean="0"/>
              <a:t>2/4/26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912D8-EE76-8245-9B86-2521EF08D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17E6AAB-9E61-B7A1-0FC2-B33D4B1FB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9A01107-7B60-4F4A-27E2-5DB2A645D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177084"/>
            <a:ext cx="9144000" cy="1325563"/>
          </a:xfrm>
        </p:spPr>
        <p:txBody>
          <a:bodyPr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32DC31-05E5-BDC6-F97D-FA822674C1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97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F45FD-E189-F929-CD23-BF09B5426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FA27E-B88B-CB5E-19C9-C150BA0BE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19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4E03BB-4E42-B406-AAB4-2BA8BEBA75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C7B4-9B93-3386-A1DE-27F8D182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32051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84A6-A897-A8ED-881D-3EDA6168B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1177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F25C5D-E00F-3A3F-1E22-A0160753A2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3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23A36-F6E2-7A5B-B4A8-17DCCF54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E0B15-B815-83B0-4957-261425453E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39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E676-1936-6242-282D-EE22D5E2C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8396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3662D8-D9BD-46B1-F1AC-5075A725B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240779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E4A3B0-54EA-331C-F742-62CFC76060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81C8DEF-C0D4-8151-0F07-01A482DD7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383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AD8B50-09E8-FE43-0B78-164E8BA22E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2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240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1D75F9-1379-9DDC-50EA-475340FD0D3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351184" y="5921118"/>
            <a:ext cx="2113719" cy="5618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F149C8-B372-0656-6FB5-1B36C9E9D8F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9104243" y="5807419"/>
            <a:ext cx="2604053" cy="868018"/>
          </a:xfrm>
          <a:prstGeom prst="rect">
            <a:avLst/>
          </a:prstGeom>
        </p:spPr>
      </p:pic>
      <p:sp>
        <p:nvSpPr>
          <p:cNvPr id="20" name="Title Placeholder 19">
            <a:extLst>
              <a:ext uri="{FF2B5EF4-FFF2-40B4-BE49-F238E27FC236}">
                <a16:creationId xmlns:a16="http://schemas.microsoft.com/office/drawing/2014/main" id="{4E183596-E9E4-2A4E-BE45-2C160790F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BFCD91-79A6-B87B-CEA2-EA59A809C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99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6D04EF-5D3D-0535-740E-DBCFAEB1A8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415662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8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25C4ECD-FAA9-FF81-8555-FA22522289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2026 Meeting of the Minds (MOTM26)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C52619-7388-97C0-A1CE-C8D6A901B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PowerPoint Template (Light)</a:t>
            </a:r>
          </a:p>
        </p:txBody>
      </p:sp>
    </p:spTree>
    <p:extLst>
      <p:ext uri="{BB962C8B-B14F-4D97-AF65-F5344CB8AC3E}">
        <p14:creationId xmlns:p14="http://schemas.microsoft.com/office/powerpoint/2010/main" val="182929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CC8B2-A635-D0AA-9E1D-402D9E77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03D3A-F104-841F-D91A-2020F777AD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F02F2-4552-C26F-C71B-3F7B99DE6D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50068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08ED9-D44D-28C2-8413-014B37EBF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Adjust Your Logo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F1DF5-9CC1-D183-1F25-8C6F0231D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View &gt; Master &gt; Slide Master</a:t>
            </a:r>
          </a:p>
          <a:p>
            <a:r>
              <a:rPr lang="en-US" dirty="0"/>
              <a:t>Select Upper Most Slide (The overall master slide)</a:t>
            </a:r>
          </a:p>
          <a:p>
            <a:r>
              <a:rPr lang="en-US" dirty="0"/>
              <a:t>Replace Logo in lower right</a:t>
            </a:r>
          </a:p>
          <a:p>
            <a:pPr lvl="1"/>
            <a:r>
              <a:rPr lang="en-US" dirty="0"/>
              <a:t>Must be Light Color w/ Transparent Background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D2C60-41B9-C3A1-086F-E85E874E58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33938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2D6FBF-FB48-0ED1-0048-8568E89992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C9A047-7413-DA32-9EBB-B7595F90E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58586"/>
            <a:ext cx="7772400" cy="46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CCEEC-F659-6142-6FCA-2B933DDF9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58B0E-8B01-EC82-AA08-B08F710E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Adjust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F6D54-29C4-82E6-FD6B-DB1BD8BCF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Menu: Insert &gt; Header and Footer</a:t>
            </a:r>
          </a:p>
          <a:p>
            <a:r>
              <a:rPr lang="en-US" dirty="0"/>
              <a:t>Adjust as necessary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C77AC-FBF4-860D-6F9B-561244AC05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905805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56A1DC-970C-14DB-1AFE-3909ED0008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01613-69D1-9DF8-42D1-05A128DC6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298" y="302303"/>
            <a:ext cx="7201403" cy="528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36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CA914-0526-4835-4641-42BFBEF85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10D3-B613-7269-92F1-DE89BE3B4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/ Update Template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A8F7A-A70C-10E1-A281-8B323622E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Delete and/or Update These very template slides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DD53-41A7-BA59-1212-E2ECD6D49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213776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26EA2A-C2FD-1485-922E-D6B5B188A2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8919ED-7BCF-866F-1B92-BAC7D4641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52648"/>
            <a:ext cx="7772400" cy="46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87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128</Words>
  <Application>Microsoft Macintosh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Template (Light)</vt:lpstr>
      <vt:lpstr>Instructions</vt:lpstr>
      <vt:lpstr>Adjust Your Logo</vt:lpstr>
      <vt:lpstr>PowerPoint Presentation</vt:lpstr>
      <vt:lpstr>Adjust Footer</vt:lpstr>
      <vt:lpstr>PowerPoint Presentation</vt:lpstr>
      <vt:lpstr>Delete / Update Template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Blake Miller</dc:creator>
  <cp:lastModifiedBy>Blake Miller</cp:lastModifiedBy>
  <cp:revision>11</cp:revision>
  <dcterms:created xsi:type="dcterms:W3CDTF">2025-02-23T14:08:40Z</dcterms:created>
  <dcterms:modified xsi:type="dcterms:W3CDTF">2026-02-04T13:12:02Z</dcterms:modified>
</cp:coreProperties>
</file>